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51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43991B-EF3E-4FA5-B595-2A38C03B6523}"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2539885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3991B-EF3E-4FA5-B595-2A38C03B6523}"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2378477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3991B-EF3E-4FA5-B595-2A38C03B6523}"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380175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3991B-EF3E-4FA5-B595-2A38C03B6523}"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345113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3991B-EF3E-4FA5-B595-2A38C03B6523}"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377894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43991B-EF3E-4FA5-B595-2A38C03B6523}"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388000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43991B-EF3E-4FA5-B595-2A38C03B6523}"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4066643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43991B-EF3E-4FA5-B595-2A38C03B6523}"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316272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3991B-EF3E-4FA5-B595-2A38C03B6523}"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208331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3991B-EF3E-4FA5-B595-2A38C03B6523}"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227671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3991B-EF3E-4FA5-B595-2A38C03B6523}"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A1E05-1B3E-4AF9-9AEC-24F0F0379501}" type="slidenum">
              <a:rPr lang="en-US" smtClean="0"/>
              <a:t>‹#›</a:t>
            </a:fld>
            <a:endParaRPr lang="en-US"/>
          </a:p>
        </p:txBody>
      </p:sp>
    </p:spTree>
    <p:extLst>
      <p:ext uri="{BB962C8B-B14F-4D97-AF65-F5344CB8AC3E}">
        <p14:creationId xmlns:p14="http://schemas.microsoft.com/office/powerpoint/2010/main" val="658101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3991B-EF3E-4FA5-B595-2A38C03B6523}" type="datetimeFigureOut">
              <a:rPr lang="en-US" smtClean="0"/>
              <a:t>9/27/2017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A1E05-1B3E-4AF9-9AEC-24F0F0379501}" type="slidenum">
              <a:rPr lang="en-US" smtClean="0"/>
              <a:t>‹#›</a:t>
            </a:fld>
            <a:endParaRPr lang="en-US"/>
          </a:p>
        </p:txBody>
      </p:sp>
    </p:spTree>
    <p:extLst>
      <p:ext uri="{BB962C8B-B14F-4D97-AF65-F5344CB8AC3E}">
        <p14:creationId xmlns:p14="http://schemas.microsoft.com/office/powerpoint/2010/main" val="2572550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371599"/>
          </a:xfrm>
        </p:spPr>
        <p:txBody>
          <a:bodyPr>
            <a:normAutofit fontScale="90000"/>
          </a:bodyPr>
          <a:lstStyle/>
          <a:p>
            <a:r>
              <a:rPr lang="en-US" dirty="0" smtClean="0">
                <a:solidFill>
                  <a:srgbClr val="FF0000"/>
                </a:solidFill>
                <a:latin typeface="Cooper Black" panose="0208090404030B020404" pitchFamily="18" charset="0"/>
              </a:rPr>
              <a:t>GMHS September Reminders</a:t>
            </a:r>
            <a:br>
              <a:rPr lang="en-US" dirty="0" smtClean="0">
                <a:solidFill>
                  <a:srgbClr val="FF0000"/>
                </a:solidFill>
                <a:latin typeface="Cooper Black" panose="0208090404030B020404" pitchFamily="18" charset="0"/>
              </a:rPr>
            </a:br>
            <a:r>
              <a:rPr lang="en-US" dirty="0" smtClean="0">
                <a:solidFill>
                  <a:srgbClr val="FF0000"/>
                </a:solidFill>
                <a:latin typeface="Cooper Black" panose="0208090404030B020404" pitchFamily="18" charset="0"/>
              </a:rPr>
              <a:t>For Parents/Guardians</a:t>
            </a:r>
            <a:endParaRPr lang="en-US" dirty="0">
              <a:solidFill>
                <a:srgbClr val="FF0000"/>
              </a:solidFill>
              <a:latin typeface="Cooper Black" panose="0208090404030B020404" pitchFamily="18" charset="0"/>
            </a:endParaRPr>
          </a:p>
        </p:txBody>
      </p:sp>
      <p:sp>
        <p:nvSpPr>
          <p:cNvPr id="3" name="Subtitle 2"/>
          <p:cNvSpPr>
            <a:spLocks noGrp="1"/>
          </p:cNvSpPr>
          <p:nvPr>
            <p:ph type="subTitle" idx="1"/>
          </p:nvPr>
        </p:nvSpPr>
        <p:spPr>
          <a:xfrm>
            <a:off x="152401" y="1981200"/>
            <a:ext cx="8762999" cy="4495800"/>
          </a:xfrm>
        </p:spPr>
        <p:txBody>
          <a:bodyPr>
            <a:normAutofit fontScale="92500"/>
          </a:bodyPr>
          <a:lstStyle/>
          <a:p>
            <a:r>
              <a:rPr lang="en-US" sz="2400" dirty="0" smtClean="0">
                <a:solidFill>
                  <a:schemeClr val="tx1"/>
                </a:solidFill>
              </a:rPr>
              <a:t>  	</a:t>
            </a:r>
            <a:r>
              <a:rPr lang="en-US" sz="1800" dirty="0" smtClean="0">
                <a:solidFill>
                  <a:srgbClr val="002060"/>
                </a:solidFill>
              </a:rPr>
              <a:t>September 8	    Progress Reports went home</a:t>
            </a:r>
          </a:p>
          <a:p>
            <a:r>
              <a:rPr lang="en-US" sz="1800" dirty="0" smtClean="0">
                <a:solidFill>
                  <a:schemeClr val="tx1"/>
                </a:solidFill>
              </a:rPr>
              <a:t>Please </a:t>
            </a:r>
            <a:r>
              <a:rPr lang="en-US" sz="1800" dirty="0">
                <a:solidFill>
                  <a:schemeClr val="tx1"/>
                </a:solidFill>
              </a:rPr>
              <a:t>a</a:t>
            </a:r>
            <a:r>
              <a:rPr lang="en-US" sz="1800" dirty="0" smtClean="0">
                <a:solidFill>
                  <a:schemeClr val="tx1"/>
                </a:solidFill>
              </a:rPr>
              <a:t>sk your child to show you their report and</a:t>
            </a:r>
          </a:p>
          <a:p>
            <a:r>
              <a:rPr lang="en-US" sz="1800" dirty="0">
                <a:solidFill>
                  <a:schemeClr val="tx1"/>
                </a:solidFill>
              </a:rPr>
              <a:t>s</a:t>
            </a:r>
            <a:r>
              <a:rPr lang="en-US" sz="1800" dirty="0" smtClean="0">
                <a:solidFill>
                  <a:schemeClr val="tx1"/>
                </a:solidFill>
              </a:rPr>
              <a:t>how you how to get on infinite campus</a:t>
            </a:r>
          </a:p>
          <a:p>
            <a:endParaRPr lang="en-US" sz="2400" dirty="0" smtClean="0">
              <a:solidFill>
                <a:schemeClr val="tx1"/>
              </a:solidFill>
            </a:endParaRPr>
          </a:p>
          <a:p>
            <a:r>
              <a:rPr lang="en-US" sz="1600" dirty="0" smtClean="0">
                <a:solidFill>
                  <a:schemeClr val="tx1"/>
                </a:solidFill>
              </a:rPr>
              <a:t>Annual Title I Meeting (grades 6-12)</a:t>
            </a:r>
          </a:p>
          <a:p>
            <a:r>
              <a:rPr lang="en-US" sz="1600" dirty="0" smtClean="0">
                <a:solidFill>
                  <a:schemeClr val="tx1"/>
                </a:solidFill>
              </a:rPr>
              <a:t>*All parents are invited to attend and meet with the teachers*                          </a:t>
            </a:r>
          </a:p>
          <a:p>
            <a:r>
              <a:rPr lang="en-US" sz="1600" dirty="0" smtClean="0">
                <a:solidFill>
                  <a:srgbClr val="002060"/>
                </a:solidFill>
              </a:rPr>
              <a:t>September 26 @ 6:00pm</a:t>
            </a:r>
          </a:p>
          <a:p>
            <a:r>
              <a:rPr lang="en-US" sz="1600" dirty="0" smtClean="0">
                <a:solidFill>
                  <a:schemeClr val="tx1"/>
                </a:solidFill>
              </a:rPr>
              <a:t>Senior Parent Meeting will follow this meeting</a:t>
            </a:r>
            <a:r>
              <a:rPr lang="en-US" sz="1600" dirty="0" smtClean="0">
                <a:solidFill>
                  <a:schemeClr val="tx1"/>
                </a:solidFill>
              </a:rPr>
              <a:t>.</a:t>
            </a:r>
          </a:p>
          <a:p>
            <a:r>
              <a:rPr lang="en-US" sz="1600" dirty="0" smtClean="0">
                <a:solidFill>
                  <a:schemeClr val="tx1"/>
                </a:solidFill>
              </a:rPr>
              <a:t>Testing Information Workshop will </a:t>
            </a:r>
            <a:r>
              <a:rPr lang="en-US" sz="1600" smtClean="0">
                <a:solidFill>
                  <a:schemeClr val="tx1"/>
                </a:solidFill>
              </a:rPr>
              <a:t>follow this meeting.</a:t>
            </a:r>
            <a:endParaRPr lang="en-US" sz="1600" dirty="0" smtClean="0">
              <a:solidFill>
                <a:schemeClr val="tx1"/>
              </a:solidFill>
            </a:endParaRPr>
          </a:p>
          <a:p>
            <a:endParaRPr lang="en-US" sz="1800" dirty="0" smtClean="0">
              <a:solidFill>
                <a:schemeClr val="tx1"/>
              </a:solidFill>
            </a:endParaRPr>
          </a:p>
          <a:p>
            <a:pPr algn="l"/>
            <a:r>
              <a:rPr lang="en-US" sz="1400" dirty="0">
                <a:solidFill>
                  <a:schemeClr val="tx1"/>
                </a:solidFill>
              </a:rPr>
              <a:t>	</a:t>
            </a:r>
            <a:r>
              <a:rPr lang="en-US" sz="1400" dirty="0" smtClean="0">
                <a:solidFill>
                  <a:schemeClr val="tx1"/>
                </a:solidFill>
              </a:rPr>
              <a:t>	</a:t>
            </a:r>
            <a:r>
              <a:rPr lang="en-US" sz="1400" dirty="0" smtClean="0">
                <a:solidFill>
                  <a:srgbClr val="7030A0"/>
                </a:solidFill>
                <a:latin typeface="Cooper Black" panose="0208090404030B020404" pitchFamily="18" charset="0"/>
              </a:rPr>
              <a:t>School Council and Parent Resource Center Information</a:t>
            </a:r>
          </a:p>
          <a:p>
            <a:pPr algn="l"/>
            <a:r>
              <a:rPr lang="en-US" sz="1400" dirty="0" smtClean="0">
                <a:solidFill>
                  <a:schemeClr val="tx1"/>
                </a:solidFill>
              </a:rPr>
              <a:t>The last day to cast your vote for School Council will be September 26</a:t>
            </a:r>
            <a:r>
              <a:rPr lang="en-US" sz="1400" baseline="30000" dirty="0" smtClean="0">
                <a:solidFill>
                  <a:schemeClr val="tx1"/>
                </a:solidFill>
              </a:rPr>
              <a:t>th</a:t>
            </a:r>
            <a:r>
              <a:rPr lang="en-US" sz="1400" dirty="0" smtClean="0">
                <a:solidFill>
                  <a:schemeClr val="tx1"/>
                </a:solidFill>
              </a:rPr>
              <a:t>.  All students were given a parent packet on August 28</a:t>
            </a:r>
            <a:r>
              <a:rPr lang="en-US" sz="1400" baseline="30000" dirty="0" smtClean="0">
                <a:solidFill>
                  <a:schemeClr val="tx1"/>
                </a:solidFill>
              </a:rPr>
              <a:t>th</a:t>
            </a:r>
            <a:r>
              <a:rPr lang="en-US" sz="1400" dirty="0" smtClean="0">
                <a:solidFill>
                  <a:schemeClr val="tx1"/>
                </a:solidFill>
              </a:rPr>
              <a:t> that included the ballot form to vote.  Several other forms were attached to be signed and returned.  Please return these forms by September 26</a:t>
            </a:r>
            <a:r>
              <a:rPr lang="en-US" sz="1400" baseline="30000" dirty="0" smtClean="0">
                <a:solidFill>
                  <a:schemeClr val="tx1"/>
                </a:solidFill>
              </a:rPr>
              <a:t>th</a:t>
            </a:r>
            <a:r>
              <a:rPr lang="en-US" sz="1400" dirty="0" smtClean="0">
                <a:solidFill>
                  <a:schemeClr val="tx1"/>
                </a:solidFill>
              </a:rPr>
              <a:t>.  Parent </a:t>
            </a:r>
            <a:r>
              <a:rPr lang="en-US" sz="1400" dirty="0">
                <a:solidFill>
                  <a:schemeClr val="tx1"/>
                </a:solidFill>
              </a:rPr>
              <a:t>i</a:t>
            </a:r>
            <a:r>
              <a:rPr lang="en-US" sz="1400" dirty="0" smtClean="0">
                <a:solidFill>
                  <a:schemeClr val="tx1"/>
                </a:solidFill>
              </a:rPr>
              <a:t>nformation will be posted on our school websites under the parent Tab.  Please check the website on a regular basis.  Also parent information will be available in the Parent Resource Center located in the media center.  If you have questions, please contact Tabatha Ford, Family Engagement Coordinator at 706 672-4930 Ext. 7016. </a:t>
            </a:r>
            <a:endParaRPr lang="en-US" sz="1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1" y="1981200"/>
            <a:ext cx="1600200" cy="12287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1" y="3499757"/>
            <a:ext cx="883919" cy="9906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5829" y="3731078"/>
            <a:ext cx="1371600" cy="800100"/>
          </a:xfrm>
          <a:prstGeom prst="rect">
            <a:avLst/>
          </a:prstGeom>
        </p:spPr>
      </p:pic>
    </p:spTree>
    <p:extLst>
      <p:ext uri="{BB962C8B-B14F-4D97-AF65-F5344CB8AC3E}">
        <p14:creationId xmlns:p14="http://schemas.microsoft.com/office/powerpoint/2010/main" val="2028079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4</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GMHS September Reminders For Parents/Guardians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Reminders For Parents/Guardians</dc:title>
  <dc:creator>Tabatha Ford</dc:creator>
  <cp:lastModifiedBy>Tabatha Ford</cp:lastModifiedBy>
  <cp:revision>7</cp:revision>
  <cp:lastPrinted>2017-09-27T16:39:21Z</cp:lastPrinted>
  <dcterms:created xsi:type="dcterms:W3CDTF">2017-09-13T13:00:29Z</dcterms:created>
  <dcterms:modified xsi:type="dcterms:W3CDTF">2017-09-27T16:41:10Z</dcterms:modified>
</cp:coreProperties>
</file>